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7" r:id="rId5"/>
    <p:sldId id="262" r:id="rId6"/>
    <p:sldId id="263" r:id="rId7"/>
    <p:sldId id="268" r:id="rId8"/>
    <p:sldId id="264" r:id="rId9"/>
    <p:sldId id="265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96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XEy4MM4xJf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7"/>
            <a:ext cx="7772400" cy="1584177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Сабақ тақырыбы:</a:t>
            </a:r>
            <a:r>
              <a:rPr lang="ru-RU" dirty="0" smtClean="0"/>
              <a:t> </a:t>
            </a:r>
            <a:r>
              <a:rPr lang="kk-KZ" dirty="0" smtClean="0"/>
              <a:t>1986 </a:t>
            </a:r>
            <a:r>
              <a:rPr lang="kk-KZ" dirty="0"/>
              <a:t>жылғы Желтоқсан </a:t>
            </a:r>
            <a:r>
              <a:rPr lang="kk-KZ" dirty="0" smtClean="0"/>
              <a:t>оқиғасы </a:t>
            </a:r>
            <a:br>
              <a:rPr lang="kk-KZ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5445224"/>
            <a:ext cx="5752728" cy="960512"/>
          </a:xfrm>
        </p:spPr>
        <p:txBody>
          <a:bodyPr>
            <a:normAutofit fontScale="92500" lnSpcReduction="20000"/>
          </a:bodyPr>
          <a:lstStyle/>
          <a:p>
            <a:r>
              <a:rPr lang="ru-RU" dirty="0" err="1" smtClean="0">
                <a:solidFill>
                  <a:schemeClr val="tx2"/>
                </a:solidFill>
              </a:rPr>
              <a:t>тарих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 err="1" smtClean="0">
                <a:solidFill>
                  <a:schemeClr val="tx2"/>
                </a:solidFill>
              </a:rPr>
              <a:t>пән мұғалімі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</a:p>
          <a:p>
            <a:r>
              <a:rPr lang="ru-RU" dirty="0" err="1" smtClean="0">
                <a:solidFill>
                  <a:schemeClr val="tx2"/>
                </a:solidFill>
              </a:rPr>
              <a:t>Жакыпбекова</a:t>
            </a:r>
            <a:r>
              <a:rPr lang="ru-RU" dirty="0" smtClean="0">
                <a:solidFill>
                  <a:schemeClr val="tx2"/>
                </a:solidFill>
              </a:rPr>
              <a:t> А</a:t>
            </a:r>
            <a:r>
              <a:rPr lang="kk-KZ" dirty="0" smtClean="0">
                <a:solidFill>
                  <a:schemeClr val="tx2"/>
                </a:solidFill>
              </a:rPr>
              <a:t>.М.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1026" name="Picture 2" descr="ÐÐ°ÑÑÐ¸Ð½ÐºÐ¸ Ð¿Ð¾ Ð·Ð°Ð¿ÑÐ¾ÑÑ Ð´ÐµÐºÐ°Ð±ÑÑÑÐºÐ¸Ðµ ÑÐ¾Ð±ÑÑÐ¸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92514"/>
            <a:ext cx="5040560" cy="283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´ÐµÐºÐ°Ð±ÑÑÑÐºÐ¸Ðµ ÑÐ¾Ð±ÑÑÐ¸Ñ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520663"/>
            <a:ext cx="3534448" cy="2564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18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142617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Үйге тапсырма</a:t>
            </a:r>
            <a:r>
              <a:rPr lang="ru-RU" dirty="0" smtClean="0"/>
              <a:t>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ÐÐ°ÑÑÐ¸Ð½ÐºÐ¸ Ð¿Ð¾ Ð·Ð°Ð¿ÑÐ¾ÑÑ Ð¶ÐµÐ»ÑÐ¾ÐºÑÐ°Ð½ ÐºÑÑÐ±Ð°Ð½Ð´Ð°ÑÑ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18" y="3429000"/>
            <a:ext cx="5286412" cy="252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85852" y="1500174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600" dirty="0" smtClean="0">
                <a:latin typeface="Times New Roman" pitchFamily="18" charset="0"/>
                <a:cs typeface="Times New Roman" pitchFamily="18" charset="0"/>
              </a:rPr>
              <a:t>Желтоқсан құрбандары туралы қосымша ақпарат қарастыру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5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352928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Сабақтың</a:t>
            </a:r>
            <a:r>
              <a:rPr lang="ru-RU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мақсаты: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Желто</a:t>
            </a:r>
            <a:r>
              <a:rPr lang="kk-KZ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қсан оқиғасының себеп-салдарын </a:t>
            </a: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анықтайды.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Желтоқсан оқиғасының құрбандарын біліп, олардың тұлғаларына баға </a:t>
            </a: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береді.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Желтоқсан оқиғасының тарихи </a:t>
            </a: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маңыздылығына </a:t>
            </a:r>
            <a:r>
              <a:rPr lang="kk-KZ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 </a:t>
            </a:r>
            <a:r>
              <a:rPr lang="kk-KZ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береді. </a:t>
            </a:r>
          </a:p>
        </p:txBody>
      </p:sp>
    </p:spTree>
    <p:extLst>
      <p:ext uri="{BB962C8B-B14F-4D97-AF65-F5344CB8AC3E}">
        <p14:creationId xmlns:p14="http://schemas.microsoft.com/office/powerpoint/2010/main" val="64430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i="1" dirty="0" smtClean="0"/>
              <a:t>Үй жұмысын тексеру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14400" indent="-914400">
              <a:buAutoNum type="arabicPeriod"/>
            </a:pPr>
            <a:r>
              <a:rPr lang="ru-RU" sz="4800" dirty="0" smtClean="0"/>
              <a:t>1950-1960жылдары </a:t>
            </a:r>
            <a:r>
              <a:rPr lang="ru-RU" sz="4800" dirty="0" err="1" smtClean="0"/>
              <a:t>Қазақстанда қандай өнеркәсіп орындары</a:t>
            </a:r>
            <a:r>
              <a:rPr lang="ru-RU" sz="4800" dirty="0" smtClean="0"/>
              <a:t> </a:t>
            </a:r>
            <a:r>
              <a:rPr lang="ru-RU" sz="4800" dirty="0" err="1" smtClean="0"/>
              <a:t>болды</a:t>
            </a:r>
            <a:r>
              <a:rPr lang="ru-RU" sz="4800" dirty="0" smtClean="0"/>
              <a:t>?</a:t>
            </a:r>
          </a:p>
          <a:p>
            <a:pPr marL="914400" indent="-914400">
              <a:buAutoNum type="arabicPeriod"/>
            </a:pPr>
            <a:r>
              <a:rPr lang="ru-RU" sz="4800" dirty="0" smtClean="0"/>
              <a:t>— Мыс </a:t>
            </a:r>
            <a:r>
              <a:rPr lang="ru-RU" sz="4800" dirty="0" err="1" smtClean="0"/>
              <a:t>қорыту зауыты</a:t>
            </a:r>
            <a:r>
              <a:rPr lang="ru-RU" sz="4800" dirty="0" smtClean="0"/>
              <a:t> </a:t>
            </a:r>
            <a:r>
              <a:rPr lang="ru-RU" sz="4800" dirty="0" err="1" smtClean="0"/>
              <a:t>қай қалада орналасты</a:t>
            </a:r>
            <a:r>
              <a:rPr lang="ru-RU" sz="4800" dirty="0" smtClean="0"/>
              <a:t>? </a:t>
            </a:r>
            <a:r>
              <a:rPr lang="ru-RU" sz="4800" dirty="0" err="1" smtClean="0"/>
              <a:t>/Балқаш/</a:t>
            </a:r>
            <a:endParaRPr lang="ru-RU" sz="4800" dirty="0" smtClean="0"/>
          </a:p>
          <a:p>
            <a:pPr>
              <a:buNone/>
            </a:pPr>
            <a:r>
              <a:rPr lang="ru-RU" sz="4800" dirty="0" smtClean="0"/>
              <a:t>3      — </a:t>
            </a:r>
            <a:r>
              <a:rPr lang="ru-RU" sz="4800" dirty="0" err="1" smtClean="0"/>
              <a:t>Тың игеру</a:t>
            </a:r>
            <a:r>
              <a:rPr lang="ru-RU" sz="4800" dirty="0" smtClean="0"/>
              <a:t> </a:t>
            </a:r>
            <a:r>
              <a:rPr lang="ru-RU" sz="4800" dirty="0" err="1" smtClean="0"/>
              <a:t>қай жылы</a:t>
            </a:r>
            <a:r>
              <a:rPr lang="ru-RU" sz="4800" dirty="0" smtClean="0"/>
              <a:t> </a:t>
            </a:r>
            <a:r>
              <a:rPr lang="ru-RU" sz="4800" dirty="0" err="1" smtClean="0"/>
              <a:t>басталды</a:t>
            </a:r>
            <a:r>
              <a:rPr lang="ru-RU" sz="4800" dirty="0" smtClean="0"/>
              <a:t>? </a:t>
            </a:r>
            <a:r>
              <a:rPr lang="ru-RU" sz="4800" dirty="0" err="1" smtClean="0"/>
              <a:t>Қай облыстарда</a:t>
            </a:r>
            <a:r>
              <a:rPr lang="ru-RU" sz="4800" dirty="0" smtClean="0"/>
              <a:t> </a:t>
            </a:r>
            <a:r>
              <a:rPr lang="ru-RU" sz="4800" dirty="0" err="1" smtClean="0"/>
              <a:t>жүргізілді?</a:t>
            </a:r>
            <a:endParaRPr lang="ru-RU" sz="4800" dirty="0" smtClean="0"/>
          </a:p>
          <a:p>
            <a:pPr>
              <a:buNone/>
            </a:pPr>
            <a:r>
              <a:rPr lang="ru-RU" sz="4800" dirty="0" err="1" smtClean="0"/>
              <a:t>/1954ж.Ақмола,Көкшетау,Қостанай,Павлодар,Солтүстік Қазақстан,Торғай/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45013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Эпиграфы: 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«1986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жылғы Желтоқсан оқиғалары қазақ жастарының сана-сезімінің қаншалықты өскендігін көрсетті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71744"/>
            <a:ext cx="8229600" cy="3554419"/>
          </a:xfrm>
        </p:spPr>
        <p:txBody>
          <a:bodyPr/>
          <a:lstStyle/>
          <a:p>
            <a:r>
              <a:rPr lang="kk-KZ" i="1" u="sng" dirty="0" smtClean="0">
                <a:hlinkClick r:id="rId2"/>
              </a:rPr>
              <a:t>https://www.youtube.com/watch?v=XEy4MM4xJfs</a:t>
            </a:r>
            <a:endParaRPr lang="ru-RU" dirty="0" smtClean="0"/>
          </a:p>
          <a:p>
            <a:r>
              <a:rPr lang="kk-KZ" i="1" dirty="0" smtClean="0"/>
              <a:t>Бейнебаян  Желтоқсан көтерілісі. Декабрь-Желтоксан 1986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85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/>
              <a:t>1 </a:t>
            </a:r>
            <a:r>
              <a:rPr lang="kk-KZ" b="1" dirty="0" smtClean="0"/>
              <a:t>тапсырма: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/>
              <a:t>Желтоқсан оқиғасы жайлы бейнематериаға талдау жасау:</a:t>
            </a:r>
            <a:endParaRPr lang="ru-RU" dirty="0"/>
          </a:p>
          <a:p>
            <a:r>
              <a:rPr lang="kk-KZ" i="1" dirty="0"/>
              <a:t>Қандай ақпарат</a:t>
            </a:r>
            <a:endParaRPr lang="ru-RU" dirty="0"/>
          </a:p>
          <a:p>
            <a:r>
              <a:rPr lang="kk-KZ" i="1" dirty="0"/>
              <a:t>Маңызды нәрселер</a:t>
            </a:r>
            <a:endParaRPr lang="ru-RU" dirty="0"/>
          </a:p>
          <a:p>
            <a:r>
              <a:rPr lang="kk-KZ" i="1" dirty="0"/>
              <a:t>Қандай ойға келдіңіз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22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00042"/>
          </a:xfrm>
        </p:spPr>
        <p:txBody>
          <a:bodyPr>
            <a:normAutofit/>
          </a:bodyPr>
          <a:lstStyle/>
          <a:p>
            <a:r>
              <a:rPr lang="kk-KZ" sz="1800" b="1" dirty="0" smtClean="0"/>
              <a:t>Материалды оқу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143668"/>
          </a:xfrm>
        </p:spPr>
        <p:txBody>
          <a:bodyPr>
            <a:noAutofit/>
          </a:bodyPr>
          <a:lstStyle/>
          <a:p>
            <a:pPr lvl="0"/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1986 жылы 16 желтоқсанда Қазақстан Компартиясы Орталық Комитетінің Ү пленумы өтті,ол 18 минутқа созылды. КОКП Орталық Комитетінің  Хатшысы Г.Разумовский ұсынысымен Д.А.Қонаев қызметінен босатылды.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Оның орнына Ресей Федерациясында Ульянов облыстық партия ұйымын басқарған Г.Колбинді сайлады.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17 желтоқсан күні таңертең Алматының Брежнев атындағы алаңға жастар жинала бастады.Кешке қарай жиналғандардың саны 25-30 мыңға жетті.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 Бұл бейбіт шеру болатын.Өйткені жастардың қолында: «Әр халыққа — өз көсемі!», «Жасасын біздің Қазақстан!» сияқты плакаттар ғана болатын.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Алаңға жиналғандар орталықтың саясатына наразылық білдірді.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kk-KZ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Салдары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	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8,5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мыңнан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астам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ұсталып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2401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уақытша қамау орындарына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жеткізілді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қалғандары қала сыртына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апарылып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тасталды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99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айыпталып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бас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бостандығынан айырылып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өлім жазасына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кесілді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246 студент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оқудан шығарылды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ЖОО-ның 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12 ректоры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қызметінен алынды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1720 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адам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жарақат алды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None/>
            </a:pP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Қайрат Рысқұлбеков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– 1966ж.Жамбыл облысы,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Мойынқұм ауданы,Бірлік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ауылында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дүниеге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келген.1986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жылы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Алматы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сәулет-құрылыс институтының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курс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студенті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987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b="1" dirty="0"/>
              <a:t>2 </a:t>
            </a:r>
            <a:r>
              <a:rPr lang="kk-KZ" b="1" dirty="0" smtClean="0"/>
              <a:t>тапсырма: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kk-KZ" dirty="0" smtClean="0"/>
              <a:t>Қосымша деректер негізінде желтоқсан оқиғасын зерттеу.  Мәтінмен жұмыс</a:t>
            </a:r>
            <a:endParaRPr lang="ru-RU" dirty="0"/>
          </a:p>
          <a:p>
            <a:r>
              <a:rPr lang="kk-KZ" dirty="0" smtClean="0"/>
              <a:t>Желтоқсан оқиғаларын талдау:</a:t>
            </a:r>
            <a:endParaRPr lang="ru-RU" dirty="0"/>
          </a:p>
          <a:p>
            <a:r>
              <a:rPr lang="kk-KZ" i="1" dirty="0" smtClean="0"/>
              <a:t>Кезенің анықтау</a:t>
            </a:r>
            <a:endParaRPr lang="ru-RU" dirty="0"/>
          </a:p>
          <a:p>
            <a:r>
              <a:rPr lang="kk-KZ" i="1" dirty="0" smtClean="0"/>
              <a:t>Себептер</a:t>
            </a:r>
            <a:endParaRPr lang="ru-RU" dirty="0"/>
          </a:p>
          <a:p>
            <a:r>
              <a:rPr lang="kk-KZ" i="1" dirty="0" smtClean="0"/>
              <a:t>Қозғаушы күшін</a:t>
            </a:r>
            <a:endParaRPr lang="ru-RU" dirty="0"/>
          </a:p>
          <a:p>
            <a:r>
              <a:rPr lang="kk-KZ" i="1" dirty="0" smtClean="0"/>
              <a:t>Белсенді қатысушыларды</a:t>
            </a:r>
            <a:endParaRPr lang="ru-RU" dirty="0"/>
          </a:p>
          <a:p>
            <a:r>
              <a:rPr lang="kk-KZ" i="1" dirty="0" smtClean="0"/>
              <a:t>Салдарын</a:t>
            </a:r>
            <a:endParaRPr lang="ru-RU" dirty="0"/>
          </a:p>
          <a:p>
            <a:r>
              <a:rPr lang="kk-KZ" i="1" dirty="0" smtClean="0"/>
              <a:t>Тарихи маңызын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74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631844"/>
          </a:xfrm>
        </p:spPr>
        <p:txBody>
          <a:bodyPr>
            <a:normAutofit fontScale="90000"/>
          </a:bodyPr>
          <a:lstStyle/>
          <a:p>
            <a:r>
              <a:rPr lang="kk-KZ" dirty="0" smtClean="0"/>
              <a:t>Кері байланыс: </a:t>
            </a:r>
            <a:r>
              <a:rPr lang="ru-RU" dirty="0" smtClean="0"/>
              <a:t/>
            </a:r>
            <a:br>
              <a:rPr lang="ru-RU" dirty="0" smtClean="0"/>
            </a:br>
            <a:endParaRPr lang="kk-KZ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911609"/>
          </a:xfrm>
        </p:spPr>
        <p:txBody>
          <a:bodyPr/>
          <a:lstStyle/>
          <a:p>
            <a:r>
              <a:rPr lang="kk-KZ" dirty="0" smtClean="0"/>
              <a:t>Кері байланыс: Желтоқсан оқиғасының маңызы неде болды ?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039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71480"/>
            <a:ext cx="8219256" cy="3071834"/>
          </a:xfrm>
        </p:spPr>
        <p:txBody>
          <a:bodyPr>
            <a:normAutofit fontScale="90000"/>
          </a:bodyPr>
          <a:lstStyle/>
          <a:p>
            <a:pPr algn="l"/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/>
            </a:r>
            <a:br>
              <a:rPr lang="kk-KZ" sz="1200" b="1" dirty="0" smtClean="0"/>
            </a:br>
            <a:r>
              <a:rPr lang="kk-KZ" sz="1200" b="1" dirty="0" smtClean="0"/>
              <a:t>                                                                                                    </a:t>
            </a:r>
            <a:br>
              <a:rPr lang="kk-KZ" sz="1200" b="1" dirty="0" smtClean="0"/>
            </a:br>
            <a:r>
              <a:rPr lang="kk-KZ" sz="1200" b="1" dirty="0" smtClean="0"/>
              <a:t>  </a:t>
            </a:r>
            <a:br>
              <a:rPr lang="kk-KZ" sz="1200" b="1" dirty="0" smtClean="0"/>
            </a:br>
            <a:r>
              <a:rPr lang="kk-KZ" sz="1200" b="1" dirty="0" smtClean="0"/>
              <a:t>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Есте сақтау: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kk-KZ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Желтоқсан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құрбаны Қайрат Рысқұлбековке 1996 жылы 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«Халық қаһарманы» 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атағы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берілді.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Алматы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қаласында орталық алаңға Желтоқсан көтерілісінің құрметіне 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Тәуелсізді таңы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 деп аталатын ескерткіш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орнатылды.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1986ж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 Желтоқсан оқиғаларына тарихи-ғылыми баға беру үшін құрылған комиссия оларға ғасырлар бойы азаттық,тәуелсіздік үшін жүргізілген қозғалыстардың жалғасы, Кеңес еліндегі демократия жолындағы қозғалыстардың басы, жаршысы деп баға берді.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Желтоқсан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оқиғалары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 – Қазақстан тарихындағы естен кетпес, аса ауыр және қайғылы беттердің бірі.Бұл оқиғалар Қазақстанда ғана емес, бүкіл Кеңес Одағына жаңа еніп келе жатқан жас демократия үшін күрестің басы болды.</a:t>
            </a:r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smtClean="0">
                <a:latin typeface="Times New Roman" pitchFamily="18" charset="0"/>
                <a:cs typeface="Times New Roman" pitchFamily="18" charset="0"/>
              </a:rPr>
              <a:t>1986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жылғы 17-18 желтоқсандағы Алматы қаласындағы жастар  </a:t>
            </a:r>
            <a:r>
              <a:rPr lang="kk-KZ" sz="2000" b="1" dirty="0" smtClean="0">
                <a:latin typeface="Times New Roman" pitchFamily="18" charset="0"/>
                <a:cs typeface="Times New Roman" pitchFamily="18" charset="0"/>
              </a:rPr>
              <a:t>бейбіт  шеруге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 шықты.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Д.Қонаев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  Қазақстанды 1960ж.қаңтардан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1986ж.желтоқсан айына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дейін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басқарды.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М.Горбачев КОКП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ОК-ның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бас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хатшысы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болған жыл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1985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жыл.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1990жылы «1986ж.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желтоқсан оқиғасына қатысқандар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Желтоқсан партиясын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құрды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— Н.Назарбаев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«1986жылғы 17-18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желтоқсанда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Қазақстандағы оқиғаға қатысқаны үшін жауапқа тартылған азаматтарды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ақтау жөнінде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 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1991ж.12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желтоқсанда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Жарлық шығарды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6526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209</Words>
  <Application>Microsoft Office PowerPoint</Application>
  <PresentationFormat>Экран (4:3)</PresentationFormat>
  <Paragraphs>48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Сабақ тақырыбы: 1986 жылғы Желтоқсан оқиғасы  </vt:lpstr>
      <vt:lpstr>Презентация PowerPoint</vt:lpstr>
      <vt:lpstr>Үй жұмысын тексеру</vt:lpstr>
      <vt:lpstr>Эпиграфы: «1986 жылғы Желтоқсан оқиғалары қазақ жастарының сана-сезімінің қаншалықты өскендігін көрсетті».</vt:lpstr>
      <vt:lpstr>1 тапсырма:</vt:lpstr>
      <vt:lpstr>Материалды оқу</vt:lpstr>
      <vt:lpstr>2 тапсырма:  </vt:lpstr>
      <vt:lpstr>Кері байланыс:  </vt:lpstr>
      <vt:lpstr>                                                                                                                      Есте сақтау:   Желтоқсан құрбаны Қайрат Рысқұлбековке 1996 жылы «Халық қаһарманы» атағы берілді. Алматы қаласында орталық алаңға Желтоқсан көтерілісінің құрметіне Тәуелсізді таңы деп аталатын ескерткіш орнатылды. 1986ж.  Желтоқсан оқиғаларына тарихи-ғылыми баға беру үшін құрылған комиссия оларға ғасырлар бойы азаттық,тәуелсіздік үшін жүргізілген қозғалыстардың жалғасы, Кеңес еліндегі демократия жолындағы қозғалыстардың басы, жаршысы деп баға берді. Желтоқсан оқиғалары – Қазақстан тарихындағы естен кетпес, аса ауыр және қайғылы беттердің бірі.Бұл оқиғалар Қазақстанда ғана емес, бүкіл Кеңес Одағына жаңа еніп келе жатқан жас демократия үшін күрестің басы болды. 1986 жылғы 17-18 желтоқсандағы Алматы қаласындағы жастар  бейбіт  шеруге шықты. — Д.Қонаев  Қазақстанды 1960ж.қаңтардан – 1986ж.желтоқсан айына дейін басқарды. — М.Горбачев КОКП ОК-ның бас хатшысы болған жыл – 1985жыл. — 1990жылы «1986ж.желтоқсан оқиғасына қатысқандар Желтоқсан партиясын құрды. — Н.Назарбаев «1986жылғы 17-18 желтоқсанда Қазақстандағы оқиғаға қатысқаны үшін жауапқа тартылған азаматтарды ақтау жөнінде» 1991ж.12 желтоқсанда Жарлық шығарды.  </vt:lpstr>
      <vt:lpstr>Үйге тапсырма: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Декабрьские события  1986 года в Казахстане </dc:title>
  <dc:creator>Аяулы Машрапова</dc:creator>
  <cp:lastModifiedBy>user</cp:lastModifiedBy>
  <cp:revision>27</cp:revision>
  <dcterms:created xsi:type="dcterms:W3CDTF">2019-05-06T08:36:12Z</dcterms:created>
  <dcterms:modified xsi:type="dcterms:W3CDTF">2020-04-01T01:36:35Z</dcterms:modified>
</cp:coreProperties>
</file>